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78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8CFBC-F6E4-34B3-BC31-CDCA04E210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9461D4-2A96-7C98-7FFF-9C713C9D75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7208D9-D595-A61E-83EE-698CC4722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2C5D-191E-49B9-A519-71D4711BE7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212578-8BD3-4DBA-423D-44C241CBC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A17576-3EA2-DC94-EB2D-142C70BEF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26CA6-325C-457C-8600-73E81F4B3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141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565F3-741B-34DD-BF7C-9EFFF827D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AC1E04-6E6D-9646-4B22-469C73C534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EBB76B-AAAD-37AB-732A-48714AE22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2C5D-191E-49B9-A519-71D4711BE7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2319F7-9D95-E14F-CD0B-DF39B3A82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829C37-FD4F-318D-A7A0-0BFB969CA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26CA6-325C-457C-8600-73E81F4B3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793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8D3D5F-364E-567A-E890-58F05F1E7B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5DC75C-1162-FA61-E704-B6D8CC41C2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9F1E0A-7373-AE0D-97CB-6A756480D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2C5D-191E-49B9-A519-71D4711BE7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C1E34D-12F2-291C-8BE8-E4C80C7B9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20FC54-0833-5257-F0CE-AADEC34A4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26CA6-325C-457C-8600-73E81F4B3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514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233F4-B653-401B-E2CA-76F83E1E2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AAC51F-78A1-C7C5-0CFF-B826DDC434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A7CF00-DC0D-803C-B062-CD11F7183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2C5D-191E-49B9-A519-71D4711BE7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0BA72-8A04-841C-3525-388941954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69192E-D854-64C7-813B-961899024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26CA6-325C-457C-8600-73E81F4B3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93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AF5AF-CD59-C0B8-7E6F-F63F7C58F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7C55CC-B81D-F859-4C26-C7D8BF001B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D6A7-C8A0-2E1D-0F71-DB71E3821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2C5D-191E-49B9-A519-71D4711BE7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289715-FABF-F84F-5B20-0C8B2363B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B2306C-9CA2-3B05-C323-D373BEAA1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26CA6-325C-457C-8600-73E81F4B3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320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767F2-9162-2CAA-C579-23C0A8F1D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0ED22C-F2B4-401A-6EE0-8DCD8A4D12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5443E7-CE22-3951-E713-8C82FE2F8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E7D489-A8BB-A899-8CD2-71B8AD201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2C5D-191E-49B9-A519-71D4711BE7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7379DA-196F-89BE-9529-05CC870CF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22E9DF-EF31-3331-12CC-B13FB1536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26CA6-325C-457C-8600-73E81F4B3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214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889AD-E7D5-714A-67EC-A8510A071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4096CD-E61C-023B-14CC-8280817535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E1F803-51CF-CE35-00CE-CFF153BDD4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984A99-F6B9-C4A7-8466-F1A9CD91BF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02B262-E2A7-9629-8D17-BC1A8E94EA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27FA2D-9C1B-03C0-8A4E-E4B6F9063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2C5D-191E-49B9-A519-71D4711BE7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26C222-5DC1-2BBE-BABC-9A9F052C5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76B8C2-E6DA-C7F5-937B-9FFA7BB4A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26CA6-325C-457C-8600-73E81F4B3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431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7FB60-74BE-19F2-5780-A893E75C3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86780E-5B7C-B947-2FAD-18010C790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2C5D-191E-49B9-A519-71D4711BE7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5A17F5-4ED2-A0C8-1744-7A87F04D9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B777B6-913E-3AAA-0966-5D5B509BF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26CA6-325C-457C-8600-73E81F4B3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14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DBA2D2-532C-4DA1-7E40-6F6720B8D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2C5D-191E-49B9-A519-71D4711BE7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AC0FAD-DF58-0AEE-0E34-40B45E170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7F7665-626D-3E11-AC97-56337E6F5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26CA6-325C-457C-8600-73E81F4B3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230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9D7EF-4290-BAA2-F4EC-706E3B449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43949-7A68-42D5-2D48-256B6C82ED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D715A5-CD07-234C-92C4-7AAC79E05C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E4E1BD-BBB7-C7BA-AAA4-37F6B4A00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2C5D-191E-49B9-A519-71D4711BE7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8D247A-A525-0F0F-2D99-E02630DE8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5A4A60-8061-F1EC-2170-22F82ACC2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26CA6-325C-457C-8600-73E81F4B3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634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9E7AD-881D-6C7C-E1C0-A9A3B63B4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EFA96D-63C4-B76D-C615-7AC50708D2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4BB760-12D7-3EB7-AA2D-0120CCC6E4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BD6D71-B465-9D08-B506-0ED4EE790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2C5D-191E-49B9-A519-71D4711BE7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5DCD8B-F074-D9FA-BA67-ACAFDF000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D46A09-78E7-43DD-0026-073AA21C8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26CA6-325C-457C-8600-73E81F4B3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505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6E852E-CB09-65F5-7EE0-EAC20ADBF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DC8E76-D525-E4B5-01BE-6764A82A2B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7C759D-D8AA-8CAC-5060-E8823AD07C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A2C5D-191E-49B9-A519-71D4711BE7C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EB36FF-8DEE-8887-163D-0D63BE6061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6995E2-E419-8ECC-7123-36CCDC5387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26CA6-325C-457C-8600-73E81F4B3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336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3A6F0-D0AF-BEDC-E2E4-AE30218BFA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Project Pitch Story Board Guideline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B0291-E671-DC7C-67A8-A118B1DC61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666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BFF13AC7-1FEE-E1C1-016E-B68EC960BA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0083" y="2999035"/>
            <a:ext cx="2003255" cy="1747025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9D4A8AD-C137-0533-8026-4A2B7DBBD2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9844" y="483842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th-TH" b="1" dirty="0">
                <a:latin typeface="TH Baijam" panose="02000506000000020004" pitchFamily="2" charset="-34"/>
                <a:cs typeface="TH Baijam" panose="02000506000000020004" pitchFamily="2" charset="-34"/>
              </a:rPr>
              <a:t>ฉากที่ </a:t>
            </a:r>
            <a:r>
              <a:rPr lang="en-US" b="1" dirty="0">
                <a:latin typeface="TH Baijam" panose="02000506000000020004" pitchFamily="2" charset="-34"/>
                <a:cs typeface="TH Baijam" panose="02000506000000020004" pitchFamily="2" charset="-34"/>
              </a:rPr>
              <a:t>1</a:t>
            </a:r>
            <a:r>
              <a:rPr lang="th-TH" b="1" dirty="0">
                <a:latin typeface="TH Baijam" panose="02000506000000020004" pitchFamily="2" charset="-34"/>
                <a:cs typeface="TH Baijam" panose="02000506000000020004" pitchFamily="2" charset="-34"/>
              </a:rPr>
              <a:t> </a:t>
            </a:r>
            <a:r>
              <a:rPr lang="en-US" b="1" dirty="0">
                <a:latin typeface="TH Baijam" panose="02000506000000020004" pitchFamily="2" charset="-34"/>
                <a:cs typeface="TH Baijam" panose="02000506000000020004" pitchFamily="2" charset="-34"/>
              </a:rPr>
              <a:t>(30 </a:t>
            </a:r>
            <a:r>
              <a:rPr lang="th-TH" b="1" dirty="0">
                <a:latin typeface="TH Baijam" panose="02000506000000020004" pitchFamily="2" charset="-34"/>
                <a:cs typeface="TH Baijam" panose="02000506000000020004" pitchFamily="2" charset="-34"/>
              </a:rPr>
              <a:t>วินาที)</a:t>
            </a:r>
            <a:endParaRPr lang="en-US" b="1" dirty="0"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3777CE93-8B23-E263-16C3-1D0DF5D6754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23" y="1569353"/>
            <a:ext cx="5181600" cy="291650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AD4741A-6F40-FB2C-D2A6-50D29A2EB6A2}"/>
              </a:ext>
            </a:extLst>
          </p:cNvPr>
          <p:cNvSpPr txBox="1"/>
          <p:nvPr/>
        </p:nvSpPr>
        <p:spPr>
          <a:xfrm>
            <a:off x="536713" y="5088835"/>
            <a:ext cx="5247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th-TH" dirty="0">
                <a:latin typeface="TH Baijam" panose="02000506000000020004" pitchFamily="2" charset="-34"/>
                <a:cs typeface="TH Baijam" panose="02000506000000020004" pitchFamily="2" charset="-34"/>
              </a:rPr>
              <a:t>แนะนำตัว ประกอบด้วย ชื่อ สังกัด  </a:t>
            </a:r>
            <a:endParaRPr lang="en-US" dirty="0">
              <a:latin typeface="TH Baijam" panose="02000506000000020004" pitchFamily="2" charset="-34"/>
              <a:cs typeface="TH Baijam" panose="02000506000000020004" pitchFamily="2" charset="-34"/>
            </a:endParaRPr>
          </a:p>
          <a:p>
            <a:pPr marL="342900" indent="-342900">
              <a:buAutoNum type="arabicPeriod"/>
            </a:pPr>
            <a:r>
              <a:rPr lang="th-TH" dirty="0">
                <a:latin typeface="TH Baijam" panose="02000506000000020004" pitchFamily="2" charset="-34"/>
                <a:cs typeface="TH Baijam" panose="02000506000000020004" pitchFamily="2" charset="-34"/>
              </a:rPr>
              <a:t>แนะนำบริษัทที่ร่วมดำเนินการ โดยให้นักวิจัยแนะนำแทนได้</a:t>
            </a:r>
            <a:endParaRPr lang="en-US" dirty="0"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DE04533-61A5-E9DB-0CFE-1986FD6A4F22}"/>
              </a:ext>
            </a:extLst>
          </p:cNvPr>
          <p:cNvSpPr/>
          <p:nvPr/>
        </p:nvSpPr>
        <p:spPr>
          <a:xfrm>
            <a:off x="218662" y="1292087"/>
            <a:ext cx="5787887" cy="3543093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050A7E-DC2C-F0D6-E48E-FC6E23B96BE1}"/>
              </a:ext>
            </a:extLst>
          </p:cNvPr>
          <p:cNvSpPr/>
          <p:nvPr/>
        </p:nvSpPr>
        <p:spPr>
          <a:xfrm>
            <a:off x="6175514" y="1292087"/>
            <a:ext cx="5787887" cy="3543093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97AC99D-A2BB-483C-6326-B8323013A7F5}"/>
              </a:ext>
            </a:extLst>
          </p:cNvPr>
          <p:cNvSpPr txBox="1"/>
          <p:nvPr/>
        </p:nvSpPr>
        <p:spPr>
          <a:xfrm>
            <a:off x="6175514" y="5088834"/>
            <a:ext cx="5247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th-TH" dirty="0">
                <a:latin typeface="TH Baijam" panose="02000506000000020004" pitchFamily="2" charset="-34"/>
                <a:cs typeface="TH Baijam" panose="02000506000000020004" pitchFamily="2" charset="-34"/>
              </a:rPr>
              <a:t>แนะนำชื่อโครงการวิจัย แนวคิดและวัตถุประสงค์ของโครงการ</a:t>
            </a:r>
            <a:endParaRPr lang="en-US" dirty="0"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9E941A44-AF5E-D6C4-5341-91CE3D9A1EF7}"/>
              </a:ext>
            </a:extLst>
          </p:cNvPr>
          <p:cNvSpPr txBox="1">
            <a:spLocks/>
          </p:cNvSpPr>
          <p:nvPr/>
        </p:nvSpPr>
        <p:spPr>
          <a:xfrm>
            <a:off x="6208644" y="483842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h-TH" b="1" dirty="0">
                <a:latin typeface="TH Baijam" panose="02000506000000020004" pitchFamily="2" charset="-34"/>
                <a:cs typeface="TH Baijam" panose="02000506000000020004" pitchFamily="2" charset="-34"/>
              </a:rPr>
              <a:t>ฉากที่ </a:t>
            </a:r>
            <a:r>
              <a:rPr lang="en-US" b="1" dirty="0">
                <a:latin typeface="TH Baijam" panose="02000506000000020004" pitchFamily="2" charset="-34"/>
                <a:cs typeface="TH Baijam" panose="02000506000000020004" pitchFamily="2" charset="-34"/>
              </a:rPr>
              <a:t>2</a:t>
            </a:r>
            <a:r>
              <a:rPr lang="th-TH" b="1" dirty="0">
                <a:latin typeface="TH Baijam" panose="02000506000000020004" pitchFamily="2" charset="-34"/>
                <a:cs typeface="TH Baijam" panose="02000506000000020004" pitchFamily="2" charset="-34"/>
              </a:rPr>
              <a:t> </a:t>
            </a:r>
            <a:r>
              <a:rPr lang="en-US" b="1" dirty="0">
                <a:latin typeface="TH Baijam" panose="02000506000000020004" pitchFamily="2" charset="-34"/>
                <a:cs typeface="TH Baijam" panose="02000506000000020004" pitchFamily="2" charset="-34"/>
              </a:rPr>
              <a:t>(30 </a:t>
            </a:r>
            <a:r>
              <a:rPr lang="th-TH" b="1" dirty="0">
                <a:latin typeface="TH Baijam" panose="02000506000000020004" pitchFamily="2" charset="-34"/>
                <a:cs typeface="TH Baijam" panose="02000506000000020004" pitchFamily="2" charset="-34"/>
              </a:rPr>
              <a:t>วินาที)</a:t>
            </a:r>
            <a:endParaRPr lang="en-US" b="1" dirty="0"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289C860-E9C2-F27F-4C49-008B76E382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7938" y="2001571"/>
            <a:ext cx="4206098" cy="2252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399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F2370E-41A5-9450-D9D3-22171DEF92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9C633238-656A-78DE-5B0E-C5C4E3F3B9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789" y="3008051"/>
            <a:ext cx="2003255" cy="174702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5C060C3-A7BE-C72E-87F8-C718973C9B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9839" y="2999035"/>
            <a:ext cx="2003255" cy="1747025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6E1E576-1421-2A4C-0B3E-A1C338665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9844" y="483842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th-TH" b="1" dirty="0">
                <a:latin typeface="TH Baijam" panose="02000506000000020004" pitchFamily="2" charset="-34"/>
                <a:cs typeface="TH Baijam" panose="02000506000000020004" pitchFamily="2" charset="-34"/>
              </a:rPr>
              <a:t>ฉากที่ </a:t>
            </a:r>
            <a:r>
              <a:rPr lang="en-US" b="1" dirty="0">
                <a:latin typeface="TH Baijam" panose="02000506000000020004" pitchFamily="2" charset="-34"/>
                <a:cs typeface="TH Baijam" panose="02000506000000020004" pitchFamily="2" charset="-34"/>
              </a:rPr>
              <a:t>3</a:t>
            </a:r>
            <a:r>
              <a:rPr lang="th-TH" b="1" dirty="0">
                <a:latin typeface="TH Baijam" panose="02000506000000020004" pitchFamily="2" charset="-34"/>
                <a:cs typeface="TH Baijam" panose="02000506000000020004" pitchFamily="2" charset="-34"/>
              </a:rPr>
              <a:t> </a:t>
            </a:r>
            <a:r>
              <a:rPr lang="en-US" b="1" dirty="0">
                <a:latin typeface="TH Baijam" panose="02000506000000020004" pitchFamily="2" charset="-34"/>
                <a:cs typeface="TH Baijam" panose="02000506000000020004" pitchFamily="2" charset="-34"/>
              </a:rPr>
              <a:t>(30 </a:t>
            </a:r>
            <a:r>
              <a:rPr lang="th-TH" b="1" dirty="0">
                <a:latin typeface="TH Baijam" panose="02000506000000020004" pitchFamily="2" charset="-34"/>
                <a:cs typeface="TH Baijam" panose="02000506000000020004" pitchFamily="2" charset="-34"/>
              </a:rPr>
              <a:t>วินาที)</a:t>
            </a:r>
            <a:endParaRPr lang="en-US" b="1" dirty="0"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73F50A-F21A-5FC1-AC49-DD95C4DC260C}"/>
              </a:ext>
            </a:extLst>
          </p:cNvPr>
          <p:cNvSpPr txBox="1"/>
          <p:nvPr/>
        </p:nvSpPr>
        <p:spPr>
          <a:xfrm>
            <a:off x="536713" y="5088835"/>
            <a:ext cx="5247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th-TH" dirty="0">
                <a:latin typeface="TH Baijam" panose="02000506000000020004" pitchFamily="2" charset="-34"/>
                <a:cs typeface="TH Baijam" panose="02000506000000020004" pitchFamily="2" charset="-34"/>
              </a:rPr>
              <a:t>อธิบายปัญหา ความสำคัญของปัญหา การระบุโอกาสทางธุรกิจหรืออุตสาหกรรม</a:t>
            </a:r>
            <a:endParaRPr lang="en-US" dirty="0"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EC1E12-CF0A-8EA1-D05F-1F166D87232D}"/>
              </a:ext>
            </a:extLst>
          </p:cNvPr>
          <p:cNvSpPr/>
          <p:nvPr/>
        </p:nvSpPr>
        <p:spPr>
          <a:xfrm>
            <a:off x="218662" y="1292087"/>
            <a:ext cx="5787887" cy="3543093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70BC6075-3E50-DC64-EC18-92650391FEEA}"/>
              </a:ext>
            </a:extLst>
          </p:cNvPr>
          <p:cNvSpPr txBox="1">
            <a:spLocks/>
          </p:cNvSpPr>
          <p:nvPr/>
        </p:nvSpPr>
        <p:spPr>
          <a:xfrm>
            <a:off x="6208644" y="483842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h-TH" b="1" dirty="0">
                <a:latin typeface="TH Baijam" panose="02000506000000020004" pitchFamily="2" charset="-34"/>
                <a:cs typeface="TH Baijam" panose="02000506000000020004" pitchFamily="2" charset="-34"/>
              </a:rPr>
              <a:t>ฉากที่ </a:t>
            </a:r>
            <a:r>
              <a:rPr lang="en-US" b="1" dirty="0">
                <a:latin typeface="TH Baijam" panose="02000506000000020004" pitchFamily="2" charset="-34"/>
                <a:cs typeface="TH Baijam" panose="02000506000000020004" pitchFamily="2" charset="-34"/>
              </a:rPr>
              <a:t>4</a:t>
            </a:r>
            <a:r>
              <a:rPr lang="th-TH" b="1" dirty="0">
                <a:latin typeface="TH Baijam" panose="02000506000000020004" pitchFamily="2" charset="-34"/>
                <a:cs typeface="TH Baijam" panose="02000506000000020004" pitchFamily="2" charset="-34"/>
              </a:rPr>
              <a:t> </a:t>
            </a:r>
            <a:r>
              <a:rPr lang="en-US" b="1" dirty="0">
                <a:latin typeface="TH Baijam" panose="02000506000000020004" pitchFamily="2" charset="-34"/>
                <a:cs typeface="TH Baijam" panose="02000506000000020004" pitchFamily="2" charset="-34"/>
              </a:rPr>
              <a:t>(30 </a:t>
            </a:r>
            <a:r>
              <a:rPr lang="th-TH" b="1" dirty="0">
                <a:latin typeface="TH Baijam" panose="02000506000000020004" pitchFamily="2" charset="-34"/>
                <a:cs typeface="TH Baijam" panose="02000506000000020004" pitchFamily="2" charset="-34"/>
              </a:rPr>
              <a:t>วินาที)</a:t>
            </a:r>
            <a:endParaRPr lang="en-US" b="1" dirty="0"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BA07EC-7891-5BB8-5366-25E7742D54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789" y="3008051"/>
            <a:ext cx="2003255" cy="17470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398B179-C459-E956-9C55-A3472B8BA0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739" y="2001572"/>
            <a:ext cx="4283221" cy="229367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A402949-2031-E96C-EF3F-AD779BB0FC76}"/>
              </a:ext>
            </a:extLst>
          </p:cNvPr>
          <p:cNvSpPr txBox="1"/>
          <p:nvPr/>
        </p:nvSpPr>
        <p:spPr>
          <a:xfrm>
            <a:off x="6569766" y="4950335"/>
            <a:ext cx="52478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th-TH" dirty="0"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อธิบาย</a:t>
            </a:r>
            <a:r>
              <a:rPr lang="th-TH" sz="1800" dirty="0">
                <a:effectLst/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คุณสมบัติของผลิตภัณฑ์หรือบบริการ วิธีการใช้งาน และประโยชน์/ คุณค่าที่มีต่อลูกค้าและอุตสาหกรรม พร้อมรูปภาพหรือแบบจำลองประกอบ</a:t>
            </a:r>
            <a:endParaRPr lang="en-US" sz="1800" dirty="0">
              <a:effectLst/>
              <a:latin typeface="TH Baijam" panose="02000506000000020004" pitchFamily="2" charset="-34"/>
              <a:ea typeface="Times New Roman" panose="02020603050405020304" pitchFamily="18" charset="0"/>
              <a:cs typeface="TH Baijam" panose="02000506000000020004" pitchFamily="2" charset="-34"/>
            </a:endParaRPr>
          </a:p>
          <a:p>
            <a:pPr marL="342900" indent="-342900">
              <a:buAutoNum type="arabicPeriod"/>
            </a:pPr>
            <a:r>
              <a:rPr lang="th-TH" dirty="0">
                <a:latin typeface="TH Baijam" panose="02000506000000020004" pitchFamily="2" charset="-34"/>
                <a:cs typeface="TH Baijam" panose="02000506000000020004" pitchFamily="2" charset="-34"/>
              </a:rPr>
              <a:t>ระดับความพร้อมของเทคโนโลยี (</a:t>
            </a:r>
            <a:r>
              <a:rPr lang="en-US" dirty="0">
                <a:latin typeface="TH Baijam" panose="02000506000000020004" pitchFamily="2" charset="-34"/>
                <a:cs typeface="TH Baijam" panose="02000506000000020004" pitchFamily="2" charset="-34"/>
              </a:rPr>
              <a:t>TRL</a:t>
            </a:r>
            <a:r>
              <a:rPr lang="th-TH" dirty="0">
                <a:latin typeface="TH Baijam" panose="02000506000000020004" pitchFamily="2" charset="-34"/>
                <a:cs typeface="TH Baijam" panose="02000506000000020004" pitchFamily="2" charset="-34"/>
              </a:rPr>
              <a:t>)</a:t>
            </a:r>
            <a:endParaRPr lang="en-US" dirty="0"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C413029-6AE2-7196-2298-9A15288A30CD}"/>
              </a:ext>
            </a:extLst>
          </p:cNvPr>
          <p:cNvSpPr/>
          <p:nvPr/>
        </p:nvSpPr>
        <p:spPr>
          <a:xfrm>
            <a:off x="6142382" y="1292087"/>
            <a:ext cx="5787887" cy="3543093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1EBCFC6-F9A5-64FB-49B8-95FBAD9347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7609" y="1978188"/>
            <a:ext cx="4259790" cy="2281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91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61A90F-265B-25E6-0CE6-2CD816A510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31D016D9-D614-E5EA-8566-0144BA4A0F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0083" y="2999035"/>
            <a:ext cx="2003255" cy="1747025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ADDE4B2-21B4-31CA-E01B-A97C5628F5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90861" y="809703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th-TH" b="1" dirty="0">
                <a:latin typeface="TH Baijam" panose="02000506000000020004" pitchFamily="2" charset="-34"/>
                <a:cs typeface="TH Baijam" panose="02000506000000020004" pitchFamily="2" charset="-34"/>
              </a:rPr>
              <a:t>ฉากที่ </a:t>
            </a:r>
            <a:r>
              <a:rPr lang="en-US" b="1" dirty="0">
                <a:latin typeface="TH Baijam" panose="02000506000000020004" pitchFamily="2" charset="-34"/>
                <a:cs typeface="TH Baijam" panose="02000506000000020004" pitchFamily="2" charset="-34"/>
              </a:rPr>
              <a:t>6</a:t>
            </a:r>
            <a:r>
              <a:rPr lang="th-TH" b="1" dirty="0">
                <a:latin typeface="TH Baijam" panose="02000506000000020004" pitchFamily="2" charset="-34"/>
                <a:cs typeface="TH Baijam" panose="02000506000000020004" pitchFamily="2" charset="-34"/>
              </a:rPr>
              <a:t> </a:t>
            </a:r>
            <a:r>
              <a:rPr lang="en-US" b="1" dirty="0">
                <a:latin typeface="TH Baijam" panose="02000506000000020004" pitchFamily="2" charset="-34"/>
                <a:cs typeface="TH Baijam" panose="02000506000000020004" pitchFamily="2" charset="-34"/>
              </a:rPr>
              <a:t>(1 </a:t>
            </a:r>
            <a:r>
              <a:rPr lang="th-TH" b="1" dirty="0">
                <a:latin typeface="TH Baijam" panose="02000506000000020004" pitchFamily="2" charset="-34"/>
                <a:cs typeface="TH Baijam" panose="02000506000000020004" pitchFamily="2" charset="-34"/>
              </a:rPr>
              <a:t>นาที)</a:t>
            </a:r>
            <a:endParaRPr lang="en-US" b="1" dirty="0"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B35934D-A065-E262-6F91-FA3705CFDA3A}"/>
              </a:ext>
            </a:extLst>
          </p:cNvPr>
          <p:cNvSpPr/>
          <p:nvPr/>
        </p:nvSpPr>
        <p:spPr>
          <a:xfrm>
            <a:off x="299830" y="1429907"/>
            <a:ext cx="5787887" cy="3543093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BBCC38-38A8-9D12-4E14-EC368198D997}"/>
              </a:ext>
            </a:extLst>
          </p:cNvPr>
          <p:cNvSpPr txBox="1"/>
          <p:nvPr/>
        </p:nvSpPr>
        <p:spPr>
          <a:xfrm>
            <a:off x="569844" y="5327373"/>
            <a:ext cx="5247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th-TH" dirty="0">
                <a:latin typeface="TH Baijam" panose="02000506000000020004" pitchFamily="2" charset="-34"/>
                <a:cs typeface="TH Baijam" panose="02000506000000020004" pitchFamily="2" charset="-34"/>
              </a:rPr>
              <a:t>อธิบายขนาดตลาด ส่วนแบ่งที่คาดว่าจะเป็นของผลิตภัณฑ์จากโครงการและการวิเคราะห์ความเป็นไปได้ทางการเงิน </a:t>
            </a:r>
            <a:endParaRPr lang="en-US" dirty="0"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32302F00-6CA6-72E1-E9B4-09ADD27CD63C}"/>
              </a:ext>
            </a:extLst>
          </p:cNvPr>
          <p:cNvSpPr txBox="1">
            <a:spLocks/>
          </p:cNvSpPr>
          <p:nvPr/>
        </p:nvSpPr>
        <p:spPr>
          <a:xfrm>
            <a:off x="602974" y="722381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h-TH" b="1" dirty="0">
                <a:latin typeface="TH Baijam" panose="02000506000000020004" pitchFamily="2" charset="-34"/>
                <a:cs typeface="TH Baijam" panose="02000506000000020004" pitchFamily="2" charset="-34"/>
              </a:rPr>
              <a:t>ฉากที่ </a:t>
            </a:r>
            <a:r>
              <a:rPr lang="en-US" b="1" dirty="0">
                <a:latin typeface="TH Baijam" panose="02000506000000020004" pitchFamily="2" charset="-34"/>
                <a:cs typeface="TH Baijam" panose="02000506000000020004" pitchFamily="2" charset="-34"/>
              </a:rPr>
              <a:t>5 (30 </a:t>
            </a:r>
            <a:r>
              <a:rPr lang="th-TH" b="1" dirty="0">
                <a:latin typeface="TH Baijam" panose="02000506000000020004" pitchFamily="2" charset="-34"/>
                <a:cs typeface="TH Baijam" panose="02000506000000020004" pitchFamily="2" charset="-34"/>
              </a:rPr>
              <a:t>วินาที)</a:t>
            </a:r>
            <a:endParaRPr lang="en-US" b="1" dirty="0"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64E5A94-F2DB-BAA3-0A5C-A04B123EA066}"/>
              </a:ext>
            </a:extLst>
          </p:cNvPr>
          <p:cNvSpPr txBox="1"/>
          <p:nvPr/>
        </p:nvSpPr>
        <p:spPr>
          <a:xfrm>
            <a:off x="6240138" y="5349082"/>
            <a:ext cx="5247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th-TH" dirty="0"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อธิบายโมเดลธุรกิจ การเข้าสู่ตลาด ที่สอดคล้องกับขนาดตลาดและการเงินในฉากที่ </a:t>
            </a:r>
            <a:r>
              <a:rPr lang="en-US" dirty="0"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6</a:t>
            </a:r>
            <a:r>
              <a:rPr lang="th-TH" dirty="0">
                <a:latin typeface="TH Baijam" panose="02000506000000020004" pitchFamily="2" charset="-34"/>
                <a:ea typeface="Times New Roman" panose="02020603050405020304" pitchFamily="18" charset="0"/>
                <a:cs typeface="TH Baijam" panose="02000506000000020004" pitchFamily="2" charset="-34"/>
              </a:rPr>
              <a:t> </a:t>
            </a:r>
            <a:endParaRPr lang="en-US" dirty="0"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819F73C-B88E-13D5-BC91-7C159775EA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556" y="3137631"/>
            <a:ext cx="2003255" cy="174702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98428C4-9D44-CF2C-2CC2-F37280291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7073" y="1966175"/>
            <a:ext cx="4299532" cy="2302412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F9650F72-9B23-EFE6-CE8F-7D04605E2844}"/>
              </a:ext>
            </a:extLst>
          </p:cNvPr>
          <p:cNvSpPr/>
          <p:nvPr/>
        </p:nvSpPr>
        <p:spPr>
          <a:xfrm>
            <a:off x="6264445" y="1429906"/>
            <a:ext cx="5787887" cy="3543093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EC98C69-B791-8E79-46E0-DBED983214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246" y="2005862"/>
            <a:ext cx="4300329" cy="230283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D997843-FAD6-A917-3EC7-91EDF03037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3154" y="1901994"/>
            <a:ext cx="1667906" cy="116449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8F09770-F644-D2B0-EB09-6B3FE1EC68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18861" y="1901994"/>
            <a:ext cx="1759226" cy="84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583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EE9979-F082-0901-D23F-2CA2ED0BB5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1EB965A1-40B3-AFD9-4BAD-E18407BC7E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749" y="2951154"/>
            <a:ext cx="2003255" cy="174702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035139F-7C9F-11BC-EA4E-3082DAAE16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0083" y="2999035"/>
            <a:ext cx="2003255" cy="174702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60A1FF2-B699-8910-6007-DB59F2EA0855}"/>
              </a:ext>
            </a:extLst>
          </p:cNvPr>
          <p:cNvSpPr/>
          <p:nvPr/>
        </p:nvSpPr>
        <p:spPr>
          <a:xfrm>
            <a:off x="218662" y="1292087"/>
            <a:ext cx="5787887" cy="3543093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402EEB-A1B1-21C1-348D-A3116E4E093D}"/>
              </a:ext>
            </a:extLst>
          </p:cNvPr>
          <p:cNvSpPr/>
          <p:nvPr/>
        </p:nvSpPr>
        <p:spPr>
          <a:xfrm>
            <a:off x="6175514" y="1292087"/>
            <a:ext cx="5787887" cy="3543093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ED6160-2020-1965-BA11-BB35F12BE8A0}"/>
              </a:ext>
            </a:extLst>
          </p:cNvPr>
          <p:cNvSpPr txBox="1"/>
          <p:nvPr/>
        </p:nvSpPr>
        <p:spPr>
          <a:xfrm>
            <a:off x="6175514" y="5088834"/>
            <a:ext cx="5247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th-TH" dirty="0">
                <a:latin typeface="TH Baijam" panose="02000506000000020004" pitchFamily="2" charset="-34"/>
                <a:cs typeface="TH Baijam" panose="02000506000000020004" pitchFamily="2" charset="-34"/>
              </a:rPr>
              <a:t>อธิบาย</a:t>
            </a:r>
            <a:r>
              <a:rPr lang="en-US" dirty="0">
                <a:latin typeface="TH Baijam" panose="02000506000000020004" pitchFamily="2" charset="-34"/>
                <a:cs typeface="TH Baijam" panose="02000506000000020004" pitchFamily="2" charset="-34"/>
              </a:rPr>
              <a:t> Roadmap </a:t>
            </a:r>
            <a:r>
              <a:rPr lang="th-TH" dirty="0">
                <a:latin typeface="TH Baijam" panose="02000506000000020004" pitchFamily="2" charset="-34"/>
                <a:cs typeface="TH Baijam" panose="02000506000000020004" pitchFamily="2" charset="-34"/>
              </a:rPr>
              <a:t>ของโครงการวิจัย</a:t>
            </a:r>
            <a:endParaRPr lang="en-US" dirty="0"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B17E0BD9-BE1F-91AA-7F7F-43472C645E4C}"/>
              </a:ext>
            </a:extLst>
          </p:cNvPr>
          <p:cNvSpPr txBox="1">
            <a:spLocks/>
          </p:cNvSpPr>
          <p:nvPr/>
        </p:nvSpPr>
        <p:spPr>
          <a:xfrm>
            <a:off x="6208644" y="483842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h-TH" b="1" dirty="0">
                <a:latin typeface="TH Baijam" panose="02000506000000020004" pitchFamily="2" charset="-34"/>
                <a:cs typeface="TH Baijam" panose="02000506000000020004" pitchFamily="2" charset="-34"/>
              </a:rPr>
              <a:t>ฉากที่ </a:t>
            </a:r>
            <a:r>
              <a:rPr lang="en-US" b="1" dirty="0">
                <a:latin typeface="TH Baijam" panose="02000506000000020004" pitchFamily="2" charset="-34"/>
                <a:cs typeface="TH Baijam" panose="02000506000000020004" pitchFamily="2" charset="-34"/>
              </a:rPr>
              <a:t>8 (30 </a:t>
            </a:r>
            <a:r>
              <a:rPr lang="th-TH" b="1" dirty="0">
                <a:latin typeface="TH Baijam" panose="02000506000000020004" pitchFamily="2" charset="-34"/>
                <a:cs typeface="TH Baijam" panose="02000506000000020004" pitchFamily="2" charset="-34"/>
              </a:rPr>
              <a:t>วินาที)</a:t>
            </a:r>
            <a:endParaRPr lang="en-US" b="1" dirty="0"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33B6D9-49D8-CAD4-CFC7-4E98D96FA0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1654" y="1867814"/>
            <a:ext cx="4382984" cy="234710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1D48B9B-AF3F-3A23-F08A-B26EB4808A74}"/>
              </a:ext>
            </a:extLst>
          </p:cNvPr>
          <p:cNvSpPr txBox="1"/>
          <p:nvPr/>
        </p:nvSpPr>
        <p:spPr>
          <a:xfrm>
            <a:off x="218662" y="5081765"/>
            <a:ext cx="5247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th-TH" dirty="0">
                <a:latin typeface="TH Baijam" panose="02000506000000020004" pitchFamily="2" charset="-34"/>
                <a:cs typeface="TH Baijam" panose="02000506000000020004" pitchFamily="2" charset="-34"/>
              </a:rPr>
              <a:t>อธิบาย </a:t>
            </a:r>
            <a:r>
              <a:rPr lang="en-US" dirty="0">
                <a:latin typeface="TH Baijam" panose="02000506000000020004" pitchFamily="2" charset="-34"/>
                <a:cs typeface="TH Baijam" panose="02000506000000020004" pitchFamily="2" charset="-34"/>
              </a:rPr>
              <a:t>Impact Pathway </a:t>
            </a:r>
            <a:r>
              <a:rPr lang="th-TH" dirty="0">
                <a:latin typeface="TH Baijam" panose="02000506000000020004" pitchFamily="2" charset="-34"/>
                <a:cs typeface="TH Baijam" panose="02000506000000020004" pitchFamily="2" charset="-34"/>
              </a:rPr>
              <a:t>หากมีการพัฒนาโครงการวิจัยเพื่อแก้ปัญหาและ/หรือพัฒนาโอกาสทางธุรกิจตามโมเดลธุรกิจในฉากที่ </a:t>
            </a:r>
            <a:r>
              <a:rPr lang="en-US" dirty="0">
                <a:latin typeface="TH Baijam" panose="02000506000000020004" pitchFamily="2" charset="-34"/>
                <a:cs typeface="TH Baijam" panose="02000506000000020004" pitchFamily="2" charset="-34"/>
              </a:rPr>
              <a:t>6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245056E-BD82-5CEE-5400-524D4FCA1F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637" y="1921237"/>
            <a:ext cx="4283222" cy="2293678"/>
          </a:xfrm>
          <a:prstGeom prst="rect">
            <a:avLst/>
          </a:prstGeom>
        </p:spPr>
      </p:pic>
      <p:sp>
        <p:nvSpPr>
          <p:cNvPr id="24" name="Content Placeholder 4">
            <a:extLst>
              <a:ext uri="{FF2B5EF4-FFF2-40B4-BE49-F238E27FC236}">
                <a16:creationId xmlns:a16="http://schemas.microsoft.com/office/drawing/2014/main" id="{71EDCDDC-3212-3828-D789-4B902F1EFE4E}"/>
              </a:ext>
            </a:extLst>
          </p:cNvPr>
          <p:cNvSpPr txBox="1">
            <a:spLocks/>
          </p:cNvSpPr>
          <p:nvPr/>
        </p:nvSpPr>
        <p:spPr>
          <a:xfrm>
            <a:off x="569844" y="483842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h-TH" b="1" dirty="0">
                <a:latin typeface="TH Baijam" panose="02000506000000020004" pitchFamily="2" charset="-34"/>
                <a:cs typeface="TH Baijam" panose="02000506000000020004" pitchFamily="2" charset="-34"/>
              </a:rPr>
              <a:t>ฉากที่ </a:t>
            </a:r>
            <a:r>
              <a:rPr lang="en-US" b="1" dirty="0">
                <a:latin typeface="TH Baijam" panose="02000506000000020004" pitchFamily="2" charset="-34"/>
                <a:cs typeface="TH Baijam" panose="02000506000000020004" pitchFamily="2" charset="-34"/>
              </a:rPr>
              <a:t>7</a:t>
            </a:r>
            <a:r>
              <a:rPr lang="th-TH" b="1" dirty="0">
                <a:latin typeface="TH Baijam" panose="02000506000000020004" pitchFamily="2" charset="-34"/>
                <a:cs typeface="TH Baijam" panose="02000506000000020004" pitchFamily="2" charset="-34"/>
              </a:rPr>
              <a:t> </a:t>
            </a:r>
            <a:r>
              <a:rPr lang="en-US" b="1" dirty="0">
                <a:latin typeface="TH Baijam" panose="02000506000000020004" pitchFamily="2" charset="-34"/>
                <a:cs typeface="TH Baijam" panose="02000506000000020004" pitchFamily="2" charset="-34"/>
              </a:rPr>
              <a:t>(30 </a:t>
            </a:r>
            <a:r>
              <a:rPr lang="th-TH" b="1" dirty="0">
                <a:latin typeface="TH Baijam" panose="02000506000000020004" pitchFamily="2" charset="-34"/>
                <a:cs typeface="TH Baijam" panose="02000506000000020004" pitchFamily="2" charset="-34"/>
              </a:rPr>
              <a:t>วินาที)</a:t>
            </a:r>
            <a:endParaRPr lang="en-US" b="1" dirty="0"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C271E55-6CCE-79C8-DDB7-CD203465DF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3083" y="1353446"/>
            <a:ext cx="2378755" cy="139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772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E0AD8D-4853-DE73-32B0-3D72E1AA1F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3B699651-4EB4-4FBC-36FE-069FE2601A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749" y="2951154"/>
            <a:ext cx="2003255" cy="174702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2B7834D-F137-B568-ABB2-1E57B8582007}"/>
              </a:ext>
            </a:extLst>
          </p:cNvPr>
          <p:cNvSpPr/>
          <p:nvPr/>
        </p:nvSpPr>
        <p:spPr>
          <a:xfrm>
            <a:off x="218662" y="1292087"/>
            <a:ext cx="5787887" cy="3543093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F268AFC-A423-5918-E84C-5A014CB1DBE8}"/>
              </a:ext>
            </a:extLst>
          </p:cNvPr>
          <p:cNvSpPr txBox="1"/>
          <p:nvPr/>
        </p:nvSpPr>
        <p:spPr>
          <a:xfrm>
            <a:off x="218662" y="5081765"/>
            <a:ext cx="5247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th-TH" dirty="0">
                <a:latin typeface="TH Baijam" panose="02000506000000020004" pitchFamily="2" charset="-34"/>
                <a:cs typeface="TH Baijam" panose="02000506000000020004" pitchFamily="2" charset="-34"/>
              </a:rPr>
              <a:t>นำเสนอความพร้อม ความเชี่ยวชาญ ความพร้อมของเครื่องมือต่างๆ หากได้รับสนับสนุนทุน</a:t>
            </a:r>
            <a:endParaRPr lang="en-US" dirty="0"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sp>
        <p:nvSpPr>
          <p:cNvPr id="24" name="Content Placeholder 4">
            <a:extLst>
              <a:ext uri="{FF2B5EF4-FFF2-40B4-BE49-F238E27FC236}">
                <a16:creationId xmlns:a16="http://schemas.microsoft.com/office/drawing/2014/main" id="{E867ECE5-4921-E0D4-9FA7-9855B17A3542}"/>
              </a:ext>
            </a:extLst>
          </p:cNvPr>
          <p:cNvSpPr txBox="1">
            <a:spLocks/>
          </p:cNvSpPr>
          <p:nvPr/>
        </p:nvSpPr>
        <p:spPr>
          <a:xfrm>
            <a:off x="569844" y="483842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h-TH" b="1" dirty="0">
                <a:latin typeface="TH Baijam" panose="02000506000000020004" pitchFamily="2" charset="-34"/>
                <a:cs typeface="TH Baijam" panose="02000506000000020004" pitchFamily="2" charset="-34"/>
              </a:rPr>
              <a:t>ฉากที่ </a:t>
            </a:r>
            <a:r>
              <a:rPr lang="en-US" b="1" dirty="0">
                <a:latin typeface="TH Baijam" panose="02000506000000020004" pitchFamily="2" charset="-34"/>
                <a:cs typeface="TH Baijam" panose="02000506000000020004" pitchFamily="2" charset="-34"/>
              </a:rPr>
              <a:t>9 (</a:t>
            </a:r>
            <a:r>
              <a:rPr lang="th-TH" b="1" dirty="0">
                <a:latin typeface="TH Baijam" panose="02000506000000020004" pitchFamily="2" charset="-34"/>
                <a:cs typeface="TH Baijam" panose="02000506000000020004" pitchFamily="2" charset="-34"/>
              </a:rPr>
              <a:t>ถ้ามี) </a:t>
            </a:r>
            <a:r>
              <a:rPr lang="en-US" b="1" dirty="0">
                <a:latin typeface="TH Baijam" panose="02000506000000020004" pitchFamily="2" charset="-34"/>
                <a:cs typeface="TH Baijam" panose="02000506000000020004" pitchFamily="2" charset="-34"/>
              </a:rPr>
              <a:t>(30 </a:t>
            </a:r>
            <a:r>
              <a:rPr lang="th-TH" b="1" dirty="0">
                <a:latin typeface="TH Baijam" panose="02000506000000020004" pitchFamily="2" charset="-34"/>
                <a:cs typeface="TH Baijam" panose="02000506000000020004" pitchFamily="2" charset="-34"/>
              </a:rPr>
              <a:t>วินาที)</a:t>
            </a:r>
            <a:endParaRPr lang="en-US" b="1" dirty="0">
              <a:latin typeface="TH Baijam" panose="02000506000000020004" pitchFamily="2" charset="-34"/>
              <a:cs typeface="TH Baijam" panose="02000506000000020004" pitchFamily="2" charset="-34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2AFB5D3-C4F3-6714-AF39-EC67A96167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739" y="1844017"/>
            <a:ext cx="4134942" cy="221427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DCB94E0-80F5-01A8-18AC-D27C3DFCF07E}"/>
              </a:ext>
            </a:extLst>
          </p:cNvPr>
          <p:cNvSpPr txBox="1"/>
          <p:nvPr/>
        </p:nvSpPr>
        <p:spPr>
          <a:xfrm>
            <a:off x="6489307" y="2116054"/>
            <a:ext cx="518408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th-TH" sz="2000" b="1" dirty="0">
                <a:effectLst/>
                <a:latin typeface="TH Baijam" panose="02000506000000020004" pitchFamily="2" charset="-34"/>
                <a:ea typeface="MS Mincho" panose="02020609040205080304" pitchFamily="49" charset="-128"/>
                <a:cs typeface="TH Baijam" panose="02000506000000020004" pitchFamily="2" charset="-34"/>
              </a:rPr>
              <a:t>รูปแบบไฟล์ </a:t>
            </a:r>
            <a:r>
              <a:rPr lang="en-US" sz="2000" dirty="0">
                <a:effectLst/>
                <a:latin typeface="TH Baijam" panose="02000506000000020004" pitchFamily="2" charset="-34"/>
                <a:ea typeface="MS Mincho" panose="02020609040205080304" pitchFamily="49" charset="-128"/>
                <a:cs typeface="TH Baijam" panose="02000506000000020004" pitchFamily="2" charset="-34"/>
              </a:rPr>
              <a:t>MP4, MOV, AVI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th-TH" sz="2000" b="1" dirty="0">
                <a:effectLst/>
                <a:latin typeface="TH Baijam" panose="02000506000000020004" pitchFamily="2" charset="-34"/>
                <a:ea typeface="MS Mincho" panose="02020609040205080304" pitchFamily="49" charset="-128"/>
                <a:cs typeface="TH Baijam" panose="02000506000000020004" pitchFamily="2" charset="-34"/>
              </a:rPr>
              <a:t>ขนาดวิดีโอและอัตราส่วน </a:t>
            </a:r>
            <a:r>
              <a:rPr lang="th-TH" sz="2000" dirty="0">
                <a:effectLst/>
                <a:latin typeface="TH Baijam" panose="02000506000000020004" pitchFamily="2" charset="-34"/>
                <a:ea typeface="MS Mincho" panose="02020609040205080304" pitchFamily="49" charset="-128"/>
                <a:cs typeface="TH Baijam" panose="02000506000000020004" pitchFamily="2" charset="-34"/>
              </a:rPr>
              <a:t>แนะนำอัตราส่วน </a:t>
            </a:r>
            <a:r>
              <a:rPr lang="en-US" sz="2000" dirty="0">
                <a:effectLst/>
                <a:latin typeface="TH Baijam" panose="02000506000000020004" pitchFamily="2" charset="-34"/>
                <a:ea typeface="MS Mincho" panose="02020609040205080304" pitchFamily="49" charset="-128"/>
                <a:cs typeface="TH Baijam" panose="02000506000000020004" pitchFamily="2" charset="-34"/>
              </a:rPr>
              <a:t>16:9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th-TH" sz="2000" b="1" dirty="0">
                <a:effectLst/>
                <a:latin typeface="TH Baijam" panose="02000506000000020004" pitchFamily="2" charset="-34"/>
                <a:ea typeface="MS Mincho" panose="02020609040205080304" pitchFamily="49" charset="-128"/>
                <a:cs typeface="TH Baijam" panose="02000506000000020004" pitchFamily="2" charset="-34"/>
              </a:rPr>
              <a:t>ความละเอียดวิดีโอ ขั้นต่ำ </a:t>
            </a:r>
            <a:r>
              <a:rPr lang="en-US" sz="2000" dirty="0">
                <a:effectLst/>
                <a:latin typeface="TH Baijam" panose="02000506000000020004" pitchFamily="2" charset="-34"/>
                <a:ea typeface="MS Mincho" panose="02020609040205080304" pitchFamily="49" charset="-128"/>
                <a:cs typeface="TH Baijam" panose="02000506000000020004" pitchFamily="2" charset="-34"/>
              </a:rPr>
              <a:t>720p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th-TH" sz="2000" b="1" dirty="0">
                <a:effectLst/>
                <a:latin typeface="TH Baijam" panose="02000506000000020004" pitchFamily="2" charset="-34"/>
                <a:ea typeface="MS Mincho" panose="02020609040205080304" pitchFamily="49" charset="-128"/>
                <a:cs typeface="TH Baijam" panose="02000506000000020004" pitchFamily="2" charset="-34"/>
              </a:rPr>
              <a:t>คุณภาพเสียง </a:t>
            </a:r>
            <a:r>
              <a:rPr lang="th-TH" sz="2000" dirty="0">
                <a:effectLst/>
                <a:latin typeface="TH Baijam" panose="02000506000000020004" pitchFamily="2" charset="-34"/>
                <a:ea typeface="MS Mincho" panose="02020609040205080304" pitchFamily="49" charset="-128"/>
                <a:cs typeface="TH Baijam" panose="02000506000000020004" pitchFamily="2" charset="-34"/>
              </a:rPr>
              <a:t>ควรตรวจสอบให้แน่ใจว่าเสียงที่บันทึกมามีคุณภาพดี ไม่มีเสียงรบกวน</a:t>
            </a:r>
            <a:endParaRPr lang="en-US" sz="2000" dirty="0">
              <a:effectLst/>
              <a:latin typeface="TH Baijam" panose="02000506000000020004" pitchFamily="2" charset="-34"/>
              <a:ea typeface="MS Mincho" panose="02020609040205080304" pitchFamily="49" charset="-128"/>
              <a:cs typeface="TH Baijam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681700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260</Words>
  <Application>Microsoft Office PowerPoint</Application>
  <PresentationFormat>Widescreen</PresentationFormat>
  <Paragraphs>25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TH Baijam</vt:lpstr>
      <vt:lpstr>Office Theme</vt:lpstr>
      <vt:lpstr>Project Pitch Story Board Guideline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Pongsakorn PITCHAYADOL</dc:creator>
  <cp:lastModifiedBy>Walaithip Chotiwongpipat</cp:lastModifiedBy>
  <cp:revision>4</cp:revision>
  <dcterms:created xsi:type="dcterms:W3CDTF">2025-02-02T04:18:12Z</dcterms:created>
  <dcterms:modified xsi:type="dcterms:W3CDTF">2025-02-19T10:28:29Z</dcterms:modified>
</cp:coreProperties>
</file>